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00190EF-7BDC-4A55-9709-A31BBE464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7770">
        <p15:prstTrans prst="pageCurlSingle"/>
      </p:transition>
    </mc:Choice>
    <mc:Fallback xmlns="">
      <p:transition spd="slow" advTm="77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Talking about Agile Methods used.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379340-7381-44E6-B500-34B2DB537F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16103">
        <p15:prstTrans prst="pageCurlSingle"/>
      </p:transition>
    </mc:Choice>
    <mc:Fallback>
      <p:transition spd="slow" advTm="161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They take place daily to discuss the progress of the project.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Scrum Meetings are conducted by the Scrum Master of the team.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F658A2-1673-4555-8F68-5DF99286CE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7A4D53-FEE4-4B53-9FC5-512D74EB4F0D}"/>
              </a:ext>
            </a:extLst>
          </p:cNvPr>
          <p:cNvSpPr txBox="1"/>
          <p:nvPr/>
        </p:nvSpPr>
        <p:spPr>
          <a:xfrm>
            <a:off x="8360229" y="6251510"/>
            <a:ext cx="3615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MountainGoatSoftware</a:t>
            </a:r>
            <a:r>
              <a:rPr lang="en-GB" dirty="0"/>
              <a:t>, n.d.)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17813">
        <p15:prstTrans prst="pageCurlSingle"/>
      </p:transition>
    </mc:Choice>
    <mc:Fallback>
      <p:transition spd="slow" advTm="178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Commitment between team members.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Conducted by team members themselves.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Helped the team to proceed effectively.</a:t>
            </a:r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AAF74854-4951-406C-B710-7C39102EEE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56766">
        <p15:prstTrans prst="pageCurlSingle"/>
      </p:transition>
    </mc:Choice>
    <mc:Fallback>
      <p:transition spd="slow" advTm="567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>
            <a:normAutofit/>
          </a:bodyPr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48FD4B-A60E-4910-B71C-49FEAAA30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94" y="2511397"/>
            <a:ext cx="4544008" cy="213378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6207778-3C35-44D8-A84C-D9EE3AB832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BE519F-9418-4F68-B10C-4BC6C3434F0F}"/>
              </a:ext>
            </a:extLst>
          </p:cNvPr>
          <p:cNvSpPr txBox="1"/>
          <p:nvPr/>
        </p:nvSpPr>
        <p:spPr>
          <a:xfrm>
            <a:off x="9022702" y="615473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(Scrum-</a:t>
            </a:r>
            <a:r>
              <a:rPr lang="en-GB" dirty="0" err="1"/>
              <a:t>Instiute</a:t>
            </a:r>
            <a:r>
              <a:rPr lang="en-GB" dirty="0"/>
              <a:t>, n.d.)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36623">
        <p15:prstTrans prst="pageCurlSingle"/>
      </p:transition>
    </mc:Choice>
    <mc:Fallback>
      <p:transition spd="slow" advTm="366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E04F96B-9F19-4A16-A59D-20DA356950A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25590">
        <p15:prstTrans prst="pageCurlSingle"/>
      </p:transition>
    </mc:Choice>
    <mc:Fallback>
      <p:transition spd="slow" advTm="25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556545"/>
            <a:ext cx="5661867" cy="491890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Red line representing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Team is behind schedule if blue line is above red line.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B917C0-94A7-4F11-95C9-753172CB33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C9067D-B7FA-41CB-9F82-D4B414FD0D0D}"/>
              </a:ext>
            </a:extLst>
          </p:cNvPr>
          <p:cNvSpPr txBox="1"/>
          <p:nvPr/>
        </p:nvSpPr>
        <p:spPr>
          <a:xfrm>
            <a:off x="9367934" y="6221413"/>
            <a:ext cx="2474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AgileNutShell</a:t>
            </a:r>
            <a:r>
              <a:rPr lang="en-GB" dirty="0"/>
              <a:t>, n.d.)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39373">
        <p15:prstTrans prst="pageCurlSingle"/>
      </p:transition>
    </mc:Choice>
    <mc:Fallback>
      <p:transition spd="slow" advTm="393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A clear idea on the state of progress.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Adapt to the current situation and manage their time more efficiently.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Future of development was easily predicted.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958E147-39DA-4BFE-8B49-ECCEB831D09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33304">
        <p15:prstTrans prst="pageCurlSingle"/>
      </p:transition>
    </mc:Choice>
    <mc:Fallback>
      <p:transition spd="slow" advTm="333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MOUNTAIN GOAT SOFTWARE, n.d. The Daily Scrum Meeting [viewed 11 April 2018]. Available from: 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SCRUM-INSTITUTE, n.d. The Scrum Product Backlog – International Scrum Institute [viewed 11 April 2018]. Available from: 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AGILE NUTSHELL, n.d. Burndown Charts [viewed 11 April 2018]. </a:t>
            </a:r>
            <a:r>
              <a:rPr lang="en-GB"/>
              <a:t>Available from: http</a:t>
            </a:r>
            <a:r>
              <a:rPr lang="en-GB" dirty="0"/>
              <a:t>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4E2A7-241A-483B-B3B8-581553516A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2936">
        <p15:prstTrans prst="pageCurlSingle"/>
      </p:transition>
    </mc:Choice>
    <mc:Fallback>
      <p:transition spd="slow" advTm="29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8|4.9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9|4.2|5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8|18.8|1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5|15.3|5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4|3.7|5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3.2|10.6|1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1|13|5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452</TotalTime>
  <Words>498</Words>
  <Application>Microsoft Office PowerPoint</Application>
  <PresentationFormat>Widescreen</PresentationFormat>
  <Paragraphs>78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72</cp:revision>
  <dcterms:created xsi:type="dcterms:W3CDTF">2018-03-29T09:05:06Z</dcterms:created>
  <dcterms:modified xsi:type="dcterms:W3CDTF">2018-04-11T19:04:21Z</dcterms:modified>
</cp:coreProperties>
</file>

<file path=docProps/thumbnail.jpeg>
</file>